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6" r:id="rId3"/>
    <p:sldId id="256" r:id="rId5"/>
    <p:sldId id="257" r:id="rId6"/>
    <p:sldId id="259" r:id="rId7"/>
    <p:sldId id="260" r:id="rId8"/>
    <p:sldId id="263" r:id="rId9"/>
    <p:sldId id="258" r:id="rId10"/>
    <p:sldId id="261" r:id="rId11"/>
    <p:sldId id="264" r:id="rId12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0" i="0" u="none" strike="noStrike" dirty="0">
                <a:solidFill>
                  <a:srgbClr val="000000"/>
                </a:solidFill>
              </a:rPr>
              <a:t>如果说Prompt工程是“点石成金”的技巧，那么AI智能体（Skill）就是“造人”的艺术。你可以把它理解为一个“入职即巅峰”的专项负责人，更是你个人经验的“数字化分身”。你只需要通过四个简单的步骤——定义身份、喂入知识、赋予工具、编排流程，就能打造一个完全属于你的AI助手。它可以每天自动帮你抓取竞品动态，把你碎片化的想法自动扩充成万字PRD。这才是AI赋能的终极形态，让AI真正成为我们能力的延伸。</a:t>
            </a:r>
            <a:endParaRPr lang="en-US" altLang="zh-CN" sz="1400" b="0" i="0" u="none" strike="noStrike" dirty="0">
              <a:solidFill>
                <a:srgbClr val="000000"/>
              </a:solidFill>
            </a:endParaRPr>
          </a:p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8.svg"/><Relationship Id="rId13" Type="http://schemas.openxmlformats.org/officeDocument/2006/relationships/image" Target="../media/image17.png"/><Relationship Id="rId12" Type="http://schemas.openxmlformats.org/officeDocument/2006/relationships/image" Target="../media/image16.svg"/><Relationship Id="rId11" Type="http://schemas.openxmlformats.org/officeDocument/2006/relationships/image" Target="../media/image15.png"/><Relationship Id="rId10" Type="http://schemas.openxmlformats.org/officeDocument/2006/relationships/image" Target="../media/image14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/>
          <p:nvPr/>
        </p:nvSpPr>
        <p:spPr>
          <a:xfrm>
            <a:off x="762000" y="1809750"/>
            <a:ext cx="7620000" cy="5715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lnSpc>
                <a:spcPct val="125000"/>
              </a:lnSpc>
              <a:defRPr/>
            </a:pPr>
            <a:r>
              <a:rPr lang="en-US" sz="3000" b="1" i="0" u="none" strike="noStrike" dirty="0" err="1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AI赋能产品经理</a:t>
            </a:r>
            <a:r>
              <a:rPr lang="en-US" sz="3000" b="1" dirty="0" err="1">
                <a:solidFill>
                  <a:schemeClr val="tx1"/>
                </a:solidFill>
                <a:latin typeface="Noto Sans SC"/>
                <a:ea typeface="Noto Sans SC"/>
                <a:sym typeface="Noto Sans SC"/>
              </a:rPr>
              <a:t>：</a:t>
            </a:r>
            <a:r>
              <a:rPr lang="en-US" altLang="zh-CN" sz="3000" b="1" dirty="0" err="1">
                <a:solidFill>
                  <a:schemeClr val="tx1"/>
                </a:solidFill>
                <a:latin typeface="Noto Sans SC"/>
                <a:ea typeface="Noto Sans SC"/>
              </a:rPr>
              <a:t>Prompt</a:t>
            </a:r>
            <a:r>
              <a:rPr lang="en-US" altLang="zh-CN" sz="3000" b="1" dirty="0">
                <a:solidFill>
                  <a:schemeClr val="tx1"/>
                </a:solidFill>
                <a:latin typeface="Noto Sans SC"/>
                <a:ea typeface="Noto Sans SC"/>
              </a:rPr>
              <a:t> </a:t>
            </a:r>
            <a:r>
              <a:rPr lang="zh-CN" altLang="en-US" sz="3000" b="1" dirty="0">
                <a:solidFill>
                  <a:schemeClr val="tx1"/>
                </a:solidFill>
                <a:latin typeface="Noto Sans SC"/>
                <a:ea typeface="Noto Sans SC"/>
              </a:rPr>
              <a:t>和 </a:t>
            </a:r>
            <a:r>
              <a:rPr lang="en-US" altLang="zh-CN" sz="3000" b="1" dirty="0">
                <a:solidFill>
                  <a:schemeClr val="tx1"/>
                </a:solidFill>
                <a:latin typeface="Noto Sans SC"/>
                <a:ea typeface="Noto Sans SC"/>
              </a:rPr>
              <a:t>Skills</a:t>
            </a:r>
            <a:r>
              <a:rPr lang="zh-CN" altLang="en-US" sz="3000" b="1" dirty="0">
                <a:solidFill>
                  <a:schemeClr val="tx1"/>
                </a:solidFill>
                <a:latin typeface="Noto Sans SC"/>
                <a:ea typeface="Noto Sans SC"/>
              </a:rPr>
              <a:t>实战操作</a:t>
            </a:r>
            <a:endParaRPr lang="en-US" altLang="zh-CN" sz="3000" b="1" dirty="0">
              <a:solidFill>
                <a:schemeClr val="tx1"/>
              </a:solidFill>
              <a:latin typeface="Noto Sans SC"/>
              <a:ea typeface="Noto Sans SC"/>
            </a:endParaRPr>
          </a:p>
          <a:p>
            <a:pPr indent="0" algn="ctr">
              <a:lnSpc>
                <a:spcPct val="125000"/>
              </a:lnSpc>
              <a:defRPr/>
            </a:pPr>
            <a:endParaRPr lang="en-US" sz="825" dirty="0">
              <a:solidFill>
                <a:schemeClr val="tx1"/>
              </a:solidFill>
            </a:endParaRPr>
          </a:p>
        </p:txBody>
      </p:sp>
      <p:cxnSp>
        <p:nvCxnSpPr>
          <p:cNvPr id="6" name="Connector 5"/>
          <p:cNvCxnSpPr/>
          <p:nvPr/>
        </p:nvCxnSpPr>
        <p:spPr>
          <a:xfrm rot="-34376">
            <a:off x="4247054" y="3563190"/>
            <a:ext cx="952500" cy="9525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00FFFF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AutoShape 6"/>
          <p:cNvSpPr/>
          <p:nvPr/>
        </p:nvSpPr>
        <p:spPr>
          <a:xfrm>
            <a:off x="913280" y="3758453"/>
            <a:ext cx="7620000" cy="28575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zh-CN" altLang="en-US" sz="1500" b="0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培训人</a:t>
            </a:r>
            <a:r>
              <a:rPr lang="en-US" altLang="zh-CN" sz="1500" b="0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: </a:t>
            </a:r>
            <a:r>
              <a:rPr lang="zh-CN" altLang="en-US" sz="1500" b="0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彭鹏</a:t>
            </a:r>
            <a:endParaRPr lang="en-US" sz="82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output/1_core_work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/Users/zhang/Desktop/Claude安装/temp_aippt/1_ai_solutions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zhang/Desktop/Claude安装/output/4_prompt_practice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/Users/zhang/Desktop/Claude安装/temp_v2/1_requirem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/>
          <p:nvPr/>
        </p:nvSpPr>
        <p:spPr>
          <a:xfrm>
            <a:off x="828907" y="265771"/>
            <a:ext cx="762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lnSpc>
                <a:spcPct val="125000"/>
              </a:lnSpc>
              <a:defRPr/>
            </a:pPr>
            <a:r>
              <a:rPr lang="en-US" altLang="zh-CN" sz="2400" b="1" dirty="0" err="1">
                <a:solidFill>
                  <a:schemeClr val="tx1"/>
                </a:solidFill>
                <a:latin typeface="Noto Sans SC"/>
                <a:ea typeface="Noto Sans SC"/>
                <a:sym typeface="Noto Sans SC"/>
              </a:rPr>
              <a:t>打造你的专属AI智能体</a:t>
            </a:r>
            <a:r>
              <a:rPr lang="en-US" altLang="zh-CN" sz="2400" b="1" dirty="0">
                <a:solidFill>
                  <a:schemeClr val="tx1"/>
                </a:solidFill>
                <a:latin typeface="Noto Sans SC"/>
                <a:ea typeface="Noto Sans SC"/>
                <a:sym typeface="Noto Sans SC"/>
              </a:rPr>
              <a:t> (</a:t>
            </a:r>
            <a:r>
              <a:rPr lang="en-US" altLang="zh-CN" sz="2400" b="1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Skills </a:t>
            </a:r>
            <a:r>
              <a:rPr lang="zh-CN" altLang="en-US" sz="2400" b="1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技能</a:t>
            </a:r>
            <a:r>
              <a:rPr lang="en-US" altLang="zh-CN" sz="2400" b="1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智能体</a:t>
            </a:r>
            <a:r>
              <a:rPr lang="en-US" altLang="zh-CN" sz="2400" b="1" dirty="0">
                <a:solidFill>
                  <a:schemeClr val="tx1"/>
                </a:solidFill>
                <a:latin typeface="Noto Sans SC"/>
                <a:ea typeface="Noto Sans SC"/>
                <a:sym typeface="Noto Sans SC"/>
              </a:rPr>
              <a:t>)</a:t>
            </a:r>
            <a:endParaRPr lang="en-US" altLang="zh-CN" sz="2400" b="1" dirty="0">
              <a:solidFill>
                <a:schemeClr val="tx1"/>
              </a:solidFill>
              <a:latin typeface="Noto Sans SC"/>
              <a:ea typeface="Noto Sans SC"/>
            </a:endParaRPr>
          </a:p>
        </p:txBody>
      </p:sp>
      <p:cxnSp>
        <p:nvCxnSpPr>
          <p:cNvPr id="7" name="Connector 5"/>
          <p:cNvCxnSpPr/>
          <p:nvPr/>
        </p:nvCxnSpPr>
        <p:spPr>
          <a:xfrm rot="-3978">
            <a:off x="457200" y="914400"/>
            <a:ext cx="8229600" cy="9525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AutoShape 6"/>
          <p:cNvSpPr/>
          <p:nvPr/>
        </p:nvSpPr>
        <p:spPr>
          <a:xfrm>
            <a:off x="457197" y="1147763"/>
            <a:ext cx="4000500" cy="2667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500" b="1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什么是AI智能体 (Skill)？</a:t>
            </a:r>
            <a:endParaRPr lang="en-US" sz="825">
              <a:solidFill>
                <a:schemeClr val="tx1"/>
              </a:solidFill>
            </a:endParaRPr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7197" y="1604963"/>
            <a:ext cx="228600" cy="228600"/>
          </a:xfrm>
          <a:prstGeom prst="rect">
            <a:avLst/>
          </a:prstGeom>
        </p:spPr>
      </p:pic>
      <p:sp>
        <p:nvSpPr>
          <p:cNvPr id="12" name="AutoShape 8"/>
          <p:cNvSpPr/>
          <p:nvPr/>
        </p:nvSpPr>
        <p:spPr>
          <a:xfrm>
            <a:off x="800097" y="1604963"/>
            <a:ext cx="3619500" cy="228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它不是对话框</a:t>
            </a:r>
            <a:endParaRPr lang="en-US" sz="825">
              <a:solidFill>
                <a:schemeClr val="tx1"/>
              </a:solidFill>
            </a:endParaRPr>
          </a:p>
        </p:txBody>
      </p:sp>
      <p:sp>
        <p:nvSpPr>
          <p:cNvPr id="13" name="AutoShape 9"/>
          <p:cNvSpPr/>
          <p:nvPr/>
        </p:nvSpPr>
        <p:spPr>
          <a:xfrm>
            <a:off x="800097" y="1871663"/>
            <a:ext cx="36195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050" b="0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普通 AI 像路人，你每次都要重教背景。</a:t>
            </a:r>
            <a:endParaRPr lang="en-US" sz="825">
              <a:solidFill>
                <a:schemeClr val="tx1"/>
              </a:solidFill>
            </a:endParaRPr>
          </a:p>
        </p:txBody>
      </p:sp>
      <p:pic>
        <p:nvPicPr>
          <p:cNvPr id="1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97" y="2443163"/>
            <a:ext cx="228600" cy="228600"/>
          </a:xfrm>
          <a:prstGeom prst="rect">
            <a:avLst/>
          </a:prstGeom>
        </p:spPr>
      </p:pic>
      <p:sp>
        <p:nvSpPr>
          <p:cNvPr id="15" name="AutoShape 11"/>
          <p:cNvSpPr/>
          <p:nvPr/>
        </p:nvSpPr>
        <p:spPr>
          <a:xfrm>
            <a:off x="800097" y="2443163"/>
            <a:ext cx="3619500" cy="228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它是你的“数字化分身”</a:t>
            </a:r>
            <a:endParaRPr lang="en-US" sz="825">
              <a:solidFill>
                <a:schemeClr val="tx1"/>
              </a:solidFill>
            </a:endParaRPr>
          </a:p>
        </p:txBody>
      </p:sp>
      <p:sp>
        <p:nvSpPr>
          <p:cNvPr id="17" name="AutoShape 12"/>
          <p:cNvSpPr/>
          <p:nvPr/>
        </p:nvSpPr>
        <p:spPr>
          <a:xfrm>
            <a:off x="800097" y="2709863"/>
            <a:ext cx="36195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050" b="0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打包你的经验心法，在云端24小时为你工作。</a:t>
            </a:r>
            <a:endParaRPr lang="en-US" sz="825">
              <a:solidFill>
                <a:schemeClr val="tx1"/>
              </a:solidFill>
            </a:endParaRPr>
          </a:p>
        </p:txBody>
      </p:sp>
      <p:pic>
        <p:nvPicPr>
          <p:cNvPr id="18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97" y="3281363"/>
            <a:ext cx="228600" cy="228600"/>
          </a:xfrm>
          <a:prstGeom prst="rect">
            <a:avLst/>
          </a:prstGeom>
        </p:spPr>
      </p:pic>
      <p:sp>
        <p:nvSpPr>
          <p:cNvPr id="19" name="AutoShape 14"/>
          <p:cNvSpPr/>
          <p:nvPr/>
        </p:nvSpPr>
        <p:spPr>
          <a:xfrm>
            <a:off x="800097" y="3281363"/>
            <a:ext cx="3619500" cy="228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核心价值</a:t>
            </a:r>
            <a:endParaRPr lang="en-US" sz="825">
              <a:solidFill>
                <a:schemeClr val="tx1"/>
              </a:solidFill>
            </a:endParaRPr>
          </a:p>
        </p:txBody>
      </p:sp>
      <p:sp>
        <p:nvSpPr>
          <p:cNvPr id="20" name="AutoShape 15"/>
          <p:cNvSpPr/>
          <p:nvPr/>
        </p:nvSpPr>
        <p:spPr>
          <a:xfrm>
            <a:off x="800097" y="3548063"/>
            <a:ext cx="36195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050" b="0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经验传承、效率倍增、质量稳定。</a:t>
            </a:r>
            <a:endParaRPr lang="en-US" sz="825">
              <a:solidFill>
                <a:schemeClr val="tx1"/>
              </a:solidFill>
            </a:endParaRPr>
          </a:p>
        </p:txBody>
      </p:sp>
      <p:cxnSp>
        <p:nvCxnSpPr>
          <p:cNvPr id="21" name="Connector 16"/>
          <p:cNvCxnSpPr/>
          <p:nvPr/>
        </p:nvCxnSpPr>
        <p:spPr>
          <a:xfrm rot="5388386">
            <a:off x="3162297" y="2552708"/>
            <a:ext cx="2819400" cy="9525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00FFFF">
                <a:alpha val="3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2" name="AutoShape 17"/>
          <p:cNvSpPr/>
          <p:nvPr/>
        </p:nvSpPr>
        <p:spPr>
          <a:xfrm>
            <a:off x="4876797" y="1147763"/>
            <a:ext cx="4000500" cy="2667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500" b="1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配置AI智能体的四要素</a:t>
            </a:r>
            <a:endParaRPr lang="en-US" sz="825">
              <a:solidFill>
                <a:schemeClr val="tx1"/>
              </a:solidFill>
            </a:endParaRPr>
          </a:p>
        </p:txBody>
      </p:sp>
      <p:pic>
        <p:nvPicPr>
          <p:cNvPr id="23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6797" y="1604963"/>
            <a:ext cx="228600" cy="228600"/>
          </a:xfrm>
          <a:prstGeom prst="rect">
            <a:avLst/>
          </a:prstGeom>
        </p:spPr>
      </p:pic>
      <p:sp>
        <p:nvSpPr>
          <p:cNvPr id="24" name="AutoShape 19"/>
          <p:cNvSpPr/>
          <p:nvPr/>
        </p:nvSpPr>
        <p:spPr>
          <a:xfrm>
            <a:off x="5219697" y="1604963"/>
            <a:ext cx="3619500" cy="228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① </a:t>
            </a:r>
            <a:r>
              <a:rPr lang="en-US" sz="1200" b="1" i="0" u="none" strike="noStrike" dirty="0" err="1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定义身份</a:t>
            </a: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 (Role) —— “</a:t>
            </a:r>
            <a:r>
              <a:rPr lang="en-US" sz="1200" b="1" i="0" u="none" strike="noStrike" dirty="0" err="1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灵魂</a:t>
            </a: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”</a:t>
            </a:r>
            <a:endParaRPr lang="en-US" sz="825" dirty="0">
              <a:solidFill>
                <a:schemeClr val="tx1"/>
              </a:solidFill>
            </a:endParaRPr>
          </a:p>
        </p:txBody>
      </p:sp>
      <p:sp>
        <p:nvSpPr>
          <p:cNvPr id="25" name="AutoShape 20"/>
          <p:cNvSpPr/>
          <p:nvPr/>
        </p:nvSpPr>
        <p:spPr>
          <a:xfrm>
            <a:off x="5219697" y="1871663"/>
            <a:ext cx="36195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050" b="0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决定 AI 输出的专业深度和语气调性。</a:t>
            </a:r>
            <a:endParaRPr lang="en-US" sz="825">
              <a:solidFill>
                <a:schemeClr val="tx1"/>
              </a:solidFill>
            </a:endParaRPr>
          </a:p>
        </p:txBody>
      </p:sp>
      <p:pic>
        <p:nvPicPr>
          <p:cNvPr id="26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6797" y="2366963"/>
            <a:ext cx="228600" cy="228600"/>
          </a:xfrm>
          <a:prstGeom prst="rect">
            <a:avLst/>
          </a:prstGeom>
        </p:spPr>
      </p:pic>
      <p:sp>
        <p:nvSpPr>
          <p:cNvPr id="27" name="AutoShape 22"/>
          <p:cNvSpPr/>
          <p:nvPr/>
        </p:nvSpPr>
        <p:spPr>
          <a:xfrm>
            <a:off x="5219697" y="2366963"/>
            <a:ext cx="3619500" cy="228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② </a:t>
            </a:r>
            <a:r>
              <a:rPr lang="en-US" sz="1200" b="1" i="0" u="none" strike="noStrike" dirty="0" err="1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喂入知识</a:t>
            </a: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 (Knowledge) —— “</a:t>
            </a:r>
            <a:r>
              <a:rPr lang="en-US" sz="1200" b="1" i="0" u="none" strike="noStrike" dirty="0" err="1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业务</a:t>
            </a: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 Wiki”</a:t>
            </a:r>
            <a:endParaRPr lang="en-US" sz="825" dirty="0">
              <a:solidFill>
                <a:schemeClr val="tx1"/>
              </a:solidFill>
            </a:endParaRPr>
          </a:p>
        </p:txBody>
      </p:sp>
      <p:sp>
        <p:nvSpPr>
          <p:cNvPr id="28" name="AutoShape 23"/>
          <p:cNvSpPr/>
          <p:nvPr/>
        </p:nvSpPr>
        <p:spPr>
          <a:xfrm>
            <a:off x="5219697" y="2633663"/>
            <a:ext cx="36195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050" b="0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让 AI 拥有“私有记忆”，基于业务事实回答。</a:t>
            </a:r>
            <a:endParaRPr lang="en-US" sz="825">
              <a:solidFill>
                <a:schemeClr val="tx1"/>
              </a:solidFill>
            </a:endParaRPr>
          </a:p>
        </p:txBody>
      </p:sp>
      <p:pic>
        <p:nvPicPr>
          <p:cNvPr id="29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6797" y="3128963"/>
            <a:ext cx="228600" cy="228600"/>
          </a:xfrm>
          <a:prstGeom prst="rect">
            <a:avLst/>
          </a:prstGeom>
        </p:spPr>
      </p:pic>
      <p:sp>
        <p:nvSpPr>
          <p:cNvPr id="30" name="AutoShape 25"/>
          <p:cNvSpPr/>
          <p:nvPr/>
        </p:nvSpPr>
        <p:spPr>
          <a:xfrm>
            <a:off x="5219697" y="3128963"/>
            <a:ext cx="3619500" cy="228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③ </a:t>
            </a:r>
            <a:r>
              <a:rPr lang="en-US" sz="1200" b="1" i="0" u="none" strike="noStrike" dirty="0" err="1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赋予工具</a:t>
            </a: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 (Capability) —— “</a:t>
            </a:r>
            <a:r>
              <a:rPr lang="en-US" sz="1200" b="1" i="0" u="none" strike="noStrike" dirty="0" err="1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功能插件</a:t>
            </a: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”</a:t>
            </a:r>
            <a:endParaRPr lang="en-US" sz="825" dirty="0">
              <a:solidFill>
                <a:schemeClr val="tx1"/>
              </a:solidFill>
            </a:endParaRPr>
          </a:p>
        </p:txBody>
      </p:sp>
      <p:sp>
        <p:nvSpPr>
          <p:cNvPr id="31" name="AutoShape 26"/>
          <p:cNvSpPr/>
          <p:nvPr/>
        </p:nvSpPr>
        <p:spPr>
          <a:xfrm>
            <a:off x="5219697" y="3395663"/>
            <a:ext cx="36195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050" b="0" i="0" u="none" strike="noStrike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突破文字交流，让 AI 真正具备“办事能力”。</a:t>
            </a:r>
            <a:endParaRPr lang="en-US" sz="825">
              <a:solidFill>
                <a:schemeClr val="tx1"/>
              </a:solidFill>
            </a:endParaRPr>
          </a:p>
        </p:txBody>
      </p:sp>
      <p:pic>
        <p:nvPicPr>
          <p:cNvPr id="32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6797" y="3890963"/>
            <a:ext cx="228600" cy="228600"/>
          </a:xfrm>
          <a:prstGeom prst="rect">
            <a:avLst/>
          </a:prstGeom>
        </p:spPr>
      </p:pic>
      <p:sp>
        <p:nvSpPr>
          <p:cNvPr id="33" name="AutoShape 28"/>
          <p:cNvSpPr/>
          <p:nvPr/>
        </p:nvSpPr>
        <p:spPr>
          <a:xfrm>
            <a:off x="5219697" y="3890963"/>
            <a:ext cx="3619500" cy="228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④ </a:t>
            </a:r>
            <a:r>
              <a:rPr lang="en-US" sz="1200" b="1" i="0" u="none" strike="noStrike" dirty="0" err="1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编排流程</a:t>
            </a: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 (Workflow) —— “</a:t>
            </a:r>
            <a:r>
              <a:rPr lang="en-US" sz="1200" b="1" i="0" u="none" strike="noStrike" dirty="0" err="1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业务流程图</a:t>
            </a:r>
            <a:r>
              <a:rPr lang="en-US" sz="1200" b="1" i="0" u="none" strike="noStrike" dirty="0">
                <a:solidFill>
                  <a:schemeClr val="tx1"/>
                </a:solidFill>
                <a:latin typeface="Noto Sans SC"/>
                <a:ea typeface="Noto Sans SC"/>
                <a:cs typeface="Noto Sans SC"/>
                <a:sym typeface="Noto Sans SC"/>
              </a:rPr>
              <a:t>”</a:t>
            </a:r>
            <a:endParaRPr lang="en-US" sz="82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/Users/zhang/Desktop/Claude安装/temp_final/1_pr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/Users/zhang/Desktop/Claude安装/temp_5col/2_da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/>
          <p:nvPr/>
        </p:nvSpPr>
        <p:spPr>
          <a:xfrm>
            <a:off x="619357" y="361950"/>
            <a:ext cx="7620000" cy="2600325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ok~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你已经学会‘偷懒’了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! </a:t>
            </a:r>
            <a:endParaRPr lang="en-US" altLang="zh-CN" sz="2400" b="1" dirty="0">
              <a:solidFill>
                <a:schemeClr val="tx1"/>
              </a:solidFill>
              <a:latin typeface="+mn-ea"/>
            </a:endParaRPr>
          </a:p>
          <a:p>
            <a:endParaRPr lang="en-US" altLang="zh-CN" sz="2400" b="1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你有时间去思考了：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我们的用户真的需要这个功能吗？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endParaRPr lang="en-US" altLang="zh-CN" sz="2400" b="1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这个问题，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永远无法代替你回答。”</a:t>
            </a:r>
            <a:endParaRPr lang="zh-CN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19357" y="3575708"/>
            <a:ext cx="7620000" cy="4343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Noto Sans SC"/>
                <a:ea typeface="Noto Sans SC"/>
              </a:rPr>
              <a:t>培训结束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  <a:latin typeface="Noto Sans SC"/>
                <a:ea typeface="Noto Sans SC"/>
              </a:rPr>
              <a:t>谢谢大家</a:t>
            </a:r>
            <a:r>
              <a:rPr lang="en-US" altLang="zh-CN" sz="2400" b="1" dirty="0">
                <a:solidFill>
                  <a:schemeClr val="tx1"/>
                </a:solidFill>
                <a:latin typeface="Noto Sans SC"/>
                <a:ea typeface="Noto Sans SC"/>
              </a:rPr>
              <a:t>!</a:t>
            </a:r>
            <a:endParaRPr lang="en-US" altLang="zh-CN" sz="13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WPS 演示</Application>
  <PresentationFormat>On-screen Show (16:9)</PresentationFormat>
  <Paragraphs>45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等线</vt:lpstr>
      <vt:lpstr>汉仪中等线KW</vt:lpstr>
      <vt:lpstr>汉仪书宋二KW</vt:lpstr>
      <vt:lpstr>Noto Sans SC</vt:lpstr>
      <vt:lpstr>Thonburi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output</dc:title>
  <dc:creator>PptxGenJS</dc:creator>
  <dc:subject>PptxGenJS Presentation</dc:subject>
  <cp:lastModifiedBy>zhang</cp:lastModifiedBy>
  <cp:revision>2</cp:revision>
  <dcterms:created xsi:type="dcterms:W3CDTF">2026-01-29T05:37:24Z</dcterms:created>
  <dcterms:modified xsi:type="dcterms:W3CDTF">2026-01-29T05:37:24Z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09E427EDF55D3FC814F27A69DD138A11_42</vt:lpwstr>
  </property>
  <property fmtid="{D5CDD505-2E9C-101B-9397-08002B2CF9AE}" pid="3" name="KSOProductBuildVer">
    <vt:lpwstr>2052-7.3.1.8967</vt:lpwstr>
  </property>
</Properties>
</file>